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5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7" r:id="rId10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23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43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2604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97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12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891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84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74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62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08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892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1CAC9-DE16-4EF0-AA83-ADAAA6AB8CF3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22D0F-B63A-4D9A-A84E-8D6166C620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80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8100" y="2047875"/>
            <a:ext cx="9144000" cy="1165774"/>
          </a:xfrm>
        </p:spPr>
        <p:txBody>
          <a:bodyPr/>
          <a:lstStyle/>
          <a:p>
            <a:r>
              <a:rPr lang="pt-BR" b="1" dirty="0" smtClean="0"/>
              <a:t>Planejamento Estratégico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24575" cy="16192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1651736"/>
            <a:ext cx="3086100" cy="32289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" y="3602038"/>
            <a:ext cx="6105525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53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12" y="872836"/>
            <a:ext cx="4421540" cy="58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3635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734" y="714938"/>
            <a:ext cx="4563687" cy="59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715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676" y="980901"/>
            <a:ext cx="5133407" cy="49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888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0" y="2733220"/>
            <a:ext cx="5130799" cy="20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83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036" y="640080"/>
            <a:ext cx="4678766" cy="61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53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801" y="723201"/>
            <a:ext cx="4584700" cy="58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19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175" y="640080"/>
            <a:ext cx="4559367" cy="606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95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398" y="798022"/>
            <a:ext cx="5302653" cy="537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0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420" y="640080"/>
            <a:ext cx="4661362" cy="607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5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909" y="640080"/>
            <a:ext cx="4606408" cy="601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91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591" y="640080"/>
            <a:ext cx="4707123" cy="60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91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229" y="640080"/>
            <a:ext cx="4613564" cy="601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63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26663"/>
            <a:ext cx="4696692" cy="60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38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2811" y="207183"/>
            <a:ext cx="4365567" cy="274955"/>
          </a:xfrm>
        </p:spPr>
        <p:txBody>
          <a:bodyPr>
            <a:normAutofit fontScale="90000"/>
          </a:bodyPr>
          <a:lstStyle/>
          <a:p>
            <a:r>
              <a:rPr lang="pt-BR" sz="2000" dirty="0" smtClean="0"/>
              <a:t>Planejamento estratégico 2024-2027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395" y="820921"/>
            <a:ext cx="9638348" cy="60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06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1" y="687918"/>
            <a:ext cx="4628410" cy="595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07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03" y="640080"/>
            <a:ext cx="4751959" cy="606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21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6" y="705925"/>
            <a:ext cx="4480561" cy="597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31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19" y="757094"/>
            <a:ext cx="4594615" cy="60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29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16" y="640080"/>
            <a:ext cx="4696690" cy="608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42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611969"/>
            <a:ext cx="4603485" cy="594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0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292" y="640079"/>
            <a:ext cx="4630068" cy="60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85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711560"/>
            <a:ext cx="4596938" cy="600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697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5" y="663755"/>
            <a:ext cx="4557935" cy="596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86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18" y="597742"/>
            <a:ext cx="4738255" cy="601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7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0877" y="198872"/>
            <a:ext cx="3900055" cy="383020"/>
          </a:xfrm>
        </p:spPr>
        <p:txBody>
          <a:bodyPr>
            <a:normAutofit/>
          </a:bodyPr>
          <a:lstStyle/>
          <a:p>
            <a:r>
              <a:rPr lang="pt-BR" sz="1800" dirty="0"/>
              <a:t>Planejamento estratégico 2024-2027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52" y="947650"/>
            <a:ext cx="10984971" cy="576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96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1" y="716095"/>
            <a:ext cx="4603952" cy="5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6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5" y="684536"/>
            <a:ext cx="4570035" cy="593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98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7" y="634533"/>
            <a:ext cx="4455623" cy="582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67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691950"/>
            <a:ext cx="4547062" cy="59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1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421" y="715466"/>
            <a:ext cx="4430683" cy="573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27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33" y="600414"/>
            <a:ext cx="4572000" cy="599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09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8" y="596946"/>
            <a:ext cx="4688378" cy="611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390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9" y="696593"/>
            <a:ext cx="4729942" cy="604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41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36401"/>
            <a:ext cx="4538662" cy="58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456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3484" y="644043"/>
            <a:ext cx="4609171" cy="604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49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722" y="813996"/>
            <a:ext cx="7145481" cy="5671609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30877" y="198872"/>
            <a:ext cx="3900055" cy="383020"/>
          </a:xfrm>
        </p:spPr>
        <p:txBody>
          <a:bodyPr>
            <a:normAutofit/>
          </a:bodyPr>
          <a:lstStyle/>
          <a:p>
            <a:r>
              <a:rPr lang="pt-BR" sz="1800" dirty="0"/>
              <a:t>Planejamento estratégico 2024-2027</a:t>
            </a:r>
          </a:p>
        </p:txBody>
      </p:sp>
    </p:spTree>
    <p:extLst>
      <p:ext uri="{BB962C8B-B14F-4D97-AF65-F5344CB8AC3E}">
        <p14:creationId xmlns:p14="http://schemas.microsoft.com/office/powerpoint/2010/main" val="555869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09365"/>
            <a:ext cx="4655128" cy="604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71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742" y="640080"/>
            <a:ext cx="4611052" cy="598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870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694224"/>
            <a:ext cx="4621877" cy="607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786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6611" y="640080"/>
            <a:ext cx="4739380" cy="588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132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8" y="733001"/>
            <a:ext cx="4635630" cy="584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9879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869" y="658076"/>
            <a:ext cx="4759556" cy="607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289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572242"/>
            <a:ext cx="4721629" cy="618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17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774" y="640080"/>
            <a:ext cx="5154861" cy="600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57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3484" y="650802"/>
            <a:ext cx="4532661" cy="59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89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047" y="698578"/>
            <a:ext cx="4555376" cy="597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0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30877" y="198872"/>
            <a:ext cx="3900055" cy="383020"/>
          </a:xfrm>
        </p:spPr>
        <p:txBody>
          <a:bodyPr>
            <a:normAutofit/>
          </a:bodyPr>
          <a:lstStyle/>
          <a:p>
            <a:r>
              <a:rPr lang="pt-BR" sz="1800" dirty="0"/>
              <a:t>Planejamento estratégico 2024-2027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95029" y="-103464"/>
            <a:ext cx="6229787" cy="76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804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44760"/>
            <a:ext cx="4542158" cy="588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180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43" y="772867"/>
            <a:ext cx="4538749" cy="5807878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1333174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409" y="797710"/>
            <a:ext cx="4885932" cy="547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31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5" y="667111"/>
            <a:ext cx="4605447" cy="601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894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813" y="640079"/>
            <a:ext cx="4603392" cy="591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958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6" y="719626"/>
            <a:ext cx="4659354" cy="602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3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32551"/>
            <a:ext cx="4580314" cy="596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864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2" y="600222"/>
            <a:ext cx="4655962" cy="601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44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615" y="640080"/>
            <a:ext cx="4684683" cy="597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32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975" y="545110"/>
            <a:ext cx="4754880" cy="620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3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138" y="822960"/>
            <a:ext cx="4893720" cy="593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49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424" y="640080"/>
            <a:ext cx="4694613" cy="606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61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715" y="640080"/>
            <a:ext cx="4641187" cy="595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026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12427"/>
            <a:ext cx="4680066" cy="606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214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20007"/>
            <a:ext cx="4530437" cy="59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120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33" y="627527"/>
            <a:ext cx="4630190" cy="601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907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1" y="595341"/>
            <a:ext cx="4663441" cy="60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368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13858"/>
            <a:ext cx="4588626" cy="591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4723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6" y="547377"/>
            <a:ext cx="4705004" cy="614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371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56025"/>
            <a:ext cx="4650331" cy="59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314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10388"/>
            <a:ext cx="4655128" cy="60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5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113" y="652921"/>
            <a:ext cx="4644417" cy="6028173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3093207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59" y="640079"/>
            <a:ext cx="4547407" cy="589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108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233" y="616237"/>
            <a:ext cx="4671752" cy="609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446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1" y="661953"/>
            <a:ext cx="4630189" cy="601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628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167" y="715964"/>
            <a:ext cx="4971012" cy="595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610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796" y="713602"/>
            <a:ext cx="4588626" cy="589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010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2" y="603680"/>
            <a:ext cx="4721630" cy="609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986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984" y="749358"/>
            <a:ext cx="4405747" cy="574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8920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70" y="681705"/>
            <a:ext cx="4538749" cy="585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915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626000"/>
            <a:ext cx="4663440" cy="604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233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855" y="612113"/>
            <a:ext cx="4829694" cy="598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6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771871"/>
            <a:ext cx="4592203" cy="595312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23523028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59457"/>
            <a:ext cx="4699045" cy="599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040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989" y="694042"/>
            <a:ext cx="4641966" cy="593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4954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734" y="738080"/>
            <a:ext cx="4588625" cy="591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1920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36658"/>
            <a:ext cx="4596938" cy="587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5848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313" y="640080"/>
            <a:ext cx="4678360" cy="601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1589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585498"/>
            <a:ext cx="4621876" cy="602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978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982" y="579472"/>
            <a:ext cx="4671754" cy="60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930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4" y="715182"/>
            <a:ext cx="4638503" cy="586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9620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603006"/>
            <a:ext cx="4646815" cy="606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259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422" y="707458"/>
            <a:ext cx="4528990" cy="587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5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348" y="640080"/>
            <a:ext cx="4779732" cy="611624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39684" y="182245"/>
            <a:ext cx="9943407" cy="457835"/>
          </a:xfrm>
        </p:spPr>
        <p:txBody>
          <a:bodyPr>
            <a:normAutofit/>
          </a:bodyPr>
          <a:lstStyle/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4638500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19" y="609551"/>
            <a:ext cx="4630189" cy="60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9288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109" y="708613"/>
            <a:ext cx="4646815" cy="600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3704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07" y="615853"/>
            <a:ext cx="4613564" cy="597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783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295" y="588208"/>
            <a:ext cx="4655128" cy="60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124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0" y="618774"/>
            <a:ext cx="4561406" cy="592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0895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545" y="633577"/>
            <a:ext cx="4688379" cy="610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861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858" y="644720"/>
            <a:ext cx="4705004" cy="612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882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328" y="640080"/>
            <a:ext cx="4630407" cy="601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0104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044" y="667695"/>
            <a:ext cx="4763307" cy="594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864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9684" y="182245"/>
            <a:ext cx="9943407" cy="457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200" b="1" dirty="0" smtClean="0"/>
              <a:t>Produtos do plano plurianual 2024 -2027 relacionados aos objetivos estratégicos </a:t>
            </a:r>
            <a:endParaRPr lang="pt-BR" sz="22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356" y="595166"/>
            <a:ext cx="4746568" cy="609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856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1070</Words>
  <Application>Microsoft Office PowerPoint</Application>
  <PresentationFormat>Widescreen</PresentationFormat>
  <Paragraphs>101</Paragraphs>
  <Slides>102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102</vt:i4>
      </vt:variant>
    </vt:vector>
  </HeadingPairs>
  <TitlesOfParts>
    <vt:vector size="106" baseType="lpstr">
      <vt:lpstr>Arial</vt:lpstr>
      <vt:lpstr>Calibri</vt:lpstr>
      <vt:lpstr>Calibri Light</vt:lpstr>
      <vt:lpstr>Tema do Office</vt:lpstr>
      <vt:lpstr>Planejamento Estratégico</vt:lpstr>
      <vt:lpstr>Planejamento estratégico 2024-2027</vt:lpstr>
      <vt:lpstr>Planejamento estratégico 2024-2027</vt:lpstr>
      <vt:lpstr>Planejamento estratégico 2024-2027</vt:lpstr>
      <vt:lpstr>Planejamento estratégico 2024-2027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Produtos do plano plurianual 2024 -2027 relacionados aos objetivos estratégicos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Planejamento Estratégico</dc:title>
  <dc:creator>lucy.rocha</dc:creator>
  <cp:lastModifiedBy>lucy.rocha</cp:lastModifiedBy>
  <cp:revision>16</cp:revision>
  <dcterms:created xsi:type="dcterms:W3CDTF">2025-05-20T18:52:35Z</dcterms:created>
  <dcterms:modified xsi:type="dcterms:W3CDTF">2025-08-20T20:00:16Z</dcterms:modified>
</cp:coreProperties>
</file>